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87" r:id="rId3"/>
    <p:sldId id="271" r:id="rId4"/>
    <p:sldId id="288" r:id="rId5"/>
    <p:sldId id="289" r:id="rId6"/>
    <p:sldId id="290" r:id="rId7"/>
    <p:sldId id="291" r:id="rId8"/>
    <p:sldId id="292" r:id="rId9"/>
    <p:sldId id="293" r:id="rId10"/>
    <p:sldId id="286" r:id="rId1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3B4"/>
    <a:srgbClr val="4062B3"/>
    <a:srgbClr val="404040"/>
    <a:srgbClr val="2D8978"/>
    <a:srgbClr val="3E4E5C"/>
    <a:srgbClr val="546A7E"/>
    <a:srgbClr val="445670"/>
    <a:srgbClr val="3EABDB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8" autoAdjust="0"/>
    <p:restoredTop sz="88962" autoAdjust="0"/>
  </p:normalViewPr>
  <p:slideViewPr>
    <p:cSldViewPr>
      <p:cViewPr>
        <p:scale>
          <a:sx n="81" d="100"/>
          <a:sy n="81" d="100"/>
        </p:scale>
        <p:origin x="1392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27.03.2018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53FA5-6CEB-4103-9E41-C7A20A9EAC50}" type="datetimeFigureOut">
              <a:rPr lang="pl-PL" smtClean="0"/>
              <a:t>27.03.2018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B3511-F825-48B8-8A50-C574A75E5E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65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82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podsumowaniu podkreśla, że siłą napędową jest rozwój przedsiębiorczości, powstawanie nowych przedsiębiorstw, napływ lub pozostawanie ludzi w obecnym miejscu zamieszkania oraz przygotowanie dzieci i młodzieży oraz dorosłych do funkcjonowania na rynku pracy poprzez rozwój kompetencji kluczowych.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B3511-F825-48B8-8A50-C574A75E5E1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878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Uczestnicy dyskutują i zapisują odpowiedzi na paskach papieru.  Następnie w rundzie do wyczerpania trener zbiera pomysły. Powstaje lista korzyści płynących z kształtowania kompetencji kluczowych. 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B3511-F825-48B8-8A50-C574A75E5E1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5251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Trener zaprasza do zadawania pytań, wyjaśnia ewentualne wątpliwości.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B3511-F825-48B8-8A50-C574A75E5E1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8226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B3511-F825-48B8-8A50-C574A75E5E1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9283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66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7" y="3429000"/>
            <a:ext cx="7920880" cy="1512168"/>
          </a:xfrm>
          <a:effectLst/>
        </p:spPr>
        <p:txBody>
          <a:bodyPr/>
          <a:lstStyle>
            <a:lvl1pPr algn="l">
              <a:defRPr sz="3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7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635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01216" indent="-201216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898536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9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27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13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39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86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96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74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FFC66BD-1DF7-44DF-BFD2-8A5E6DDDF7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9D7AAB8-A162-4790-B200-C0CBD6BED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25B75DA-6D85-4C05-82E1-6CB570AC2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6E50B-B54F-4DA5-A16E-AA050DF118F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7937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4BDB1F-C3D0-4DB4-9837-9E6E343A02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E2CC4-CCDD-4A08-9295-DD91ACE12D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F1D194-C012-4B34-B6B2-05F42B57F8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E49D3-8259-46F9-883E-7AC89AD3213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59312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308F-0922-4280-BB71-6849C336DB01}" type="datetimeFigureOut">
              <a:rPr lang="pl-PL"/>
              <a:pPr>
                <a:defRPr/>
              </a:pPr>
              <a:t>27.03.2018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ACADF-748B-4F99-95EC-3C2EE91E37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60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9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44757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142C62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142C62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142C62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142C62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18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69081" indent="-269081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18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467916" indent="-198835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735806" algn="l"/>
        </a:tabLst>
        <a:defRPr sz="15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MAŁOPOLSKICH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3141178"/>
            <a:ext cx="8168132" cy="2016013"/>
          </a:xfrm>
        </p:spPr>
        <p:txBody>
          <a:bodyPr/>
          <a:lstStyle/>
          <a:p>
            <a:r>
              <a:rPr lang="pl-PL" sz="2800" dirty="0"/>
              <a:t>Kompetencje kluczowe w edukacji </a:t>
            </a:r>
            <a:br>
              <a:rPr lang="pl-PL" sz="2800" dirty="0"/>
            </a:br>
            <a:r>
              <a:rPr lang="pl-PL" sz="2800" dirty="0"/>
              <a:t>Podsumowanie modułu</a:t>
            </a:r>
            <a:br>
              <a:rPr lang="pl-PL" sz="2800" dirty="0"/>
            </a:br>
            <a:r>
              <a:rPr lang="pl-PL" sz="2800" dirty="0"/>
              <a:t>Przygotowanie do zadania wdrożeniowego</a:t>
            </a:r>
            <a:br>
              <a:rPr lang="pl-PL" sz="2800" dirty="0"/>
            </a:br>
            <a:br>
              <a:rPr lang="pl-PL" sz="2800" dirty="0"/>
            </a:br>
            <a:endParaRPr lang="pl-PL" sz="28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3D17996-5C3E-4BAC-BB30-B1C128EFD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880" y="4274988"/>
            <a:ext cx="8168133" cy="972108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        Moduł 1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048" y="4976961"/>
            <a:ext cx="39604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 anchorCtr="0"/>
          <a:lstStyle/>
          <a:p>
            <a:pPr algn="r">
              <a:spcBef>
                <a:spcPct val="20000"/>
              </a:spcBef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Autor: Dorota Tomaszewicz</a:t>
            </a:r>
          </a:p>
        </p:txBody>
      </p:sp>
    </p:spTree>
    <p:extLst>
      <p:ext uri="{BB962C8B-B14F-4D97-AF65-F5344CB8AC3E}">
        <p14:creationId xmlns:p14="http://schemas.microsoft.com/office/powerpoint/2010/main" val="337041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3555424-5053-48DB-81EE-97CCC45C641F}"/>
              </a:ext>
            </a:extLst>
          </p:cNvPr>
          <p:cNvSpPr txBox="1"/>
          <p:nvPr/>
        </p:nvSpPr>
        <p:spPr>
          <a:xfrm>
            <a:off x="611560" y="1268760"/>
            <a:ext cx="7920880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 ogólny: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Zaplanowanie zadania do wdrożenia przez samorządowców w gminach/miastach/powiatach między modułem I a modułem II. </a:t>
            </a:r>
            <a:endParaRPr lang="pl-PL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Cele szczegółowe (efekty)</a:t>
            </a:r>
            <a:endParaRPr lang="pl-PL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Uczestnik szkolenia: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wymienia korzyści dla gminy/miasta/powiatu z kształcenia kompetencji kluczowych,</a:t>
            </a:r>
          </a:p>
          <a:p>
            <a:pPr lvl="0"/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dokonuje autorefleksji na temat podejmowanych działań w samorządach ukierunkowanych na rozwój kompetencji kluczowych u uczniów.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5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1013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AFDEBA9-0FB6-4669-A2B1-06077704319B}"/>
              </a:ext>
            </a:extLst>
          </p:cNvPr>
          <p:cNvSpPr/>
          <p:nvPr/>
        </p:nvSpPr>
        <p:spPr>
          <a:xfrm>
            <a:off x="935088" y="2228671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Jakie czynniki są kluczowe dla rozwoju gminy/miasta/powiatu? </a:t>
            </a:r>
          </a:p>
          <a:p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co macie wpływ jako osoby zajmujące określone stanowiska</a:t>
            </a:r>
          </a:p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 samorządach?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E2C3470-D2F4-4A85-8CF4-525B355AB9EB}"/>
              </a:ext>
            </a:extLst>
          </p:cNvPr>
          <p:cNvSpPr/>
          <p:nvPr/>
        </p:nvSpPr>
        <p:spPr>
          <a:xfrm>
            <a:off x="683568" y="404664"/>
            <a:ext cx="4099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Dyskusja na forum  </a:t>
            </a:r>
          </a:p>
        </p:txBody>
      </p:sp>
    </p:spTree>
    <p:extLst>
      <p:ext uri="{BB962C8B-B14F-4D97-AF65-F5344CB8AC3E}">
        <p14:creationId xmlns:p14="http://schemas.microsoft.com/office/powerpoint/2010/main" val="59758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394FA20-5CFA-479B-A3BB-4E6ED85DB0EF}"/>
              </a:ext>
            </a:extLst>
          </p:cNvPr>
          <p:cNvSpPr/>
          <p:nvPr/>
        </p:nvSpPr>
        <p:spPr>
          <a:xfrm>
            <a:off x="827584" y="263691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Jakie korzyści może mieć gmina/miasto/powiat z kształcenia kompetencji kluczowych uczniów w prowadzonych przez Was szkołach/placówkach? 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A62E2D9-7922-4CF8-8D3C-F87E5906F7BC}"/>
              </a:ext>
            </a:extLst>
          </p:cNvPr>
          <p:cNvSpPr/>
          <p:nvPr/>
        </p:nvSpPr>
        <p:spPr>
          <a:xfrm>
            <a:off x="683568" y="404664"/>
            <a:ext cx="4099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Praca w małych grupach   </a:t>
            </a:r>
          </a:p>
        </p:txBody>
      </p:sp>
    </p:spTree>
    <p:extLst>
      <p:ext uri="{BB962C8B-B14F-4D97-AF65-F5344CB8AC3E}">
        <p14:creationId xmlns:p14="http://schemas.microsoft.com/office/powerpoint/2010/main" val="22489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D17763B9-7ABC-4FE8-86B6-14EB298E9290}"/>
              </a:ext>
            </a:extLst>
          </p:cNvPr>
          <p:cNvSpPr/>
          <p:nvPr/>
        </p:nvSpPr>
        <p:spPr>
          <a:xfrm>
            <a:off x="251520" y="1289953"/>
            <a:ext cx="8640960" cy="312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+mj-lt"/>
              <a:buAutoNum type="arabicParenR"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Które kompetencje są najważniejsze dla młodych ludzi w Waszych gminach/miastach/powiatach? Dlaczego te? </a:t>
            </a:r>
            <a:endParaRPr lang="pl-PL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+mj-lt"/>
              <a:buAutoNum type="arabicParenR"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Które kompetencje są najważniejsze dla rozwoju Waszej społeczności? Jaki jest ich związek ze strategią rozwoju gminy/powiatu/miasta? </a:t>
            </a:r>
          </a:p>
          <a:p>
            <a:pPr marL="457200" lvl="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+mj-lt"/>
              <a:buAutoNum type="arabicParenR"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Jakie do tej pory podjęliście działania, aby wspierać szkoły/placówki w kształtowaniu kompetencji kluczowych? 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4F10869-BD56-44BA-9165-25AEC0782620}"/>
              </a:ext>
            </a:extLst>
          </p:cNvPr>
          <p:cNvSpPr/>
          <p:nvPr/>
        </p:nvSpPr>
        <p:spPr>
          <a:xfrm>
            <a:off x="683568" y="404664"/>
            <a:ext cx="4099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Praca  w swoim zespole JST  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5641A82-54F9-40EF-BFD4-81EBB1879A4C}"/>
              </a:ext>
            </a:extLst>
          </p:cNvPr>
          <p:cNvSpPr/>
          <p:nvPr/>
        </p:nvSpPr>
        <p:spPr>
          <a:xfrm>
            <a:off x="827584" y="5260270"/>
            <a:ext cx="40993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Podzielenie się refleksjami na forum    </a:t>
            </a:r>
          </a:p>
        </p:txBody>
      </p:sp>
    </p:spTree>
    <p:extLst>
      <p:ext uri="{BB962C8B-B14F-4D97-AF65-F5344CB8AC3E}">
        <p14:creationId xmlns:p14="http://schemas.microsoft.com/office/powerpoint/2010/main" val="245873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1450A28-180E-44D2-BF85-25BF42E1CDCC}"/>
              </a:ext>
            </a:extLst>
          </p:cNvPr>
          <p:cNvSpPr/>
          <p:nvPr/>
        </p:nvSpPr>
        <p:spPr>
          <a:xfrm>
            <a:off x="683568" y="404664"/>
            <a:ext cx="4099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ZADANIE WDROŻENIOWE   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8C7AA1A-87F2-4FEB-839C-BF47CE6CDEFB}"/>
              </a:ext>
            </a:extLst>
          </p:cNvPr>
          <p:cNvSpPr/>
          <p:nvPr/>
        </p:nvSpPr>
        <p:spPr>
          <a:xfrm>
            <a:off x="462436" y="1556792"/>
            <a:ext cx="778197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Proszę zbierzcie informację od dyrektorów szkół/przedszkoli w jaki sposób w szkołach/przedszkolach przez nich zarządzanych rozwijane są kompetencje kluczowe u uczniów.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Przygotujcie prezentację zebranych informacji, w dowolnej formie (plakat, mapa myśli, prezentacja multimedialna, inne).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Efektami swojej pracy podzielicie się na następnym spotkaniu. Będą to 5-minutowe wystąpienia przedstawicieli poszczególnych samorządów.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19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90730C4-C9D2-4205-8E52-ECE3FE106ED4}"/>
              </a:ext>
            </a:extLst>
          </p:cNvPr>
          <p:cNvSpPr/>
          <p:nvPr/>
        </p:nvSpPr>
        <p:spPr>
          <a:xfrm>
            <a:off x="827584" y="2276872"/>
            <a:ext cx="7200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jaki sposób ten moduł przybliżył mnie do opracowania planu strategicznego (planu rozwoju oświaty)? </a:t>
            </a:r>
          </a:p>
          <a:p>
            <a:endParaRPr lang="pl-PL" sz="20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Zapraszam do podzielenia się refleksją na forum</a:t>
            </a:r>
            <a:endParaRPr lang="pl-P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31F0712-CB0D-4893-9E8E-CB724960A1B3}"/>
              </a:ext>
            </a:extLst>
          </p:cNvPr>
          <p:cNvSpPr/>
          <p:nvPr/>
        </p:nvSpPr>
        <p:spPr>
          <a:xfrm>
            <a:off x="539552" y="1052736"/>
            <a:ext cx="5737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2A63B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Podsumowanie warsztatów MODUŁ I  </a:t>
            </a:r>
            <a:endParaRPr lang="pl-PL" sz="2400" dirty="0">
              <a:solidFill>
                <a:srgbClr val="2A63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1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ja MEN malop v2" id="{840BFF2F-7F9F-49B9-B0B9-5A22A350C8F6}" vid="{AACF6A8D-6FCA-4DE7-B958-7C2F337E20DA}"/>
    </a:ext>
  </a:extLst>
</a:theme>
</file>

<file path=ppt/theme/theme2.xml><?xml version="1.0" encoding="utf-8"?>
<a:theme xmlns:a="http://schemas.openxmlformats.org/drawingml/2006/main" name="1_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ja MEN malop v2" id="{840BFF2F-7F9F-49B9-B0B9-5A22A350C8F6}" vid="{AACF6A8D-6FCA-4DE7-B958-7C2F337E20D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malop v2 — kopia</Template>
  <TotalTime>90</TotalTime>
  <Words>358</Words>
  <Application>Microsoft Office PowerPoint</Application>
  <PresentationFormat>Pokaz na ekranie (4:3)</PresentationFormat>
  <Paragraphs>48</Paragraphs>
  <Slides>9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Wingdings</vt:lpstr>
      <vt:lpstr>szablon Radom</vt:lpstr>
      <vt:lpstr>1_szablon Radom</vt:lpstr>
      <vt:lpstr>Projekt realizowany pod nadzorem Ministerstwa Edukacji Narodowej    VULCAN kompetencji  w MAŁOPOLSKICH SAMORZĄDACH</vt:lpstr>
      <vt:lpstr>Kompetencje kluczowe w edukacji  Podsumowanie modułu Przygotowanie do zadania wdrożeniowego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Tomaszewicz</dc:creator>
  <cp:lastModifiedBy>Dorota Tomaszewicz</cp:lastModifiedBy>
  <cp:revision>16</cp:revision>
  <dcterms:created xsi:type="dcterms:W3CDTF">2018-03-23T15:39:02Z</dcterms:created>
  <dcterms:modified xsi:type="dcterms:W3CDTF">2018-03-27T22:15:13Z</dcterms:modified>
</cp:coreProperties>
</file>